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FBFFFF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A99242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7F8F8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FBFFFF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A99242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FBFFFF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A99242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FBFFFF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FBFFFF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8043" y="-118480"/>
            <a:ext cx="6348012" cy="142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50" b="1" i="0">
                <a:solidFill>
                  <a:srgbClr val="A99242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214" y="2120912"/>
            <a:ext cx="19599670" cy="7782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1" i="0">
                <a:solidFill>
                  <a:srgbClr val="F7F8F8"/>
                </a:solidFill>
                <a:latin typeface="Myriad Pro"/>
                <a:cs typeface="Myriad Pr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893918" y="10746501"/>
            <a:ext cx="316865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rgbClr val="FBFFFF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969" y="3509316"/>
            <a:ext cx="17517110" cy="3750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200"/>
              </a:lnSpc>
            </a:pPr>
            <a:r>
              <a:rPr dirty="0" sz="8150" spc="5"/>
              <a:t>Получение </a:t>
            </a:r>
            <a:r>
              <a:rPr dirty="0" sz="8150" spc="15"/>
              <a:t>стипендии </a:t>
            </a:r>
            <a:r>
              <a:rPr dirty="0" sz="8150" spc="35"/>
              <a:t>для</a:t>
            </a:r>
            <a:r>
              <a:rPr dirty="0" sz="8150" spc="-125"/>
              <a:t> </a:t>
            </a:r>
            <a:r>
              <a:rPr dirty="0" sz="8150" spc="-15"/>
              <a:t>обучения  </a:t>
            </a:r>
            <a:r>
              <a:rPr dirty="0" sz="8150" spc="10"/>
              <a:t>в магистратуре </a:t>
            </a:r>
            <a:r>
              <a:rPr dirty="0" sz="8150" spc="-10"/>
              <a:t>зарубежного  </a:t>
            </a:r>
            <a:r>
              <a:rPr dirty="0" sz="8150" spc="-20"/>
              <a:t>университета</a:t>
            </a:r>
            <a:endParaRPr sz="8150"/>
          </a:p>
        </p:txBody>
      </p:sp>
      <p:sp>
        <p:nvSpPr>
          <p:cNvPr id="3" name="object 3"/>
          <p:cNvSpPr txBox="1"/>
          <p:nvPr/>
        </p:nvSpPr>
        <p:spPr>
          <a:xfrm>
            <a:off x="8126759" y="10216353"/>
            <a:ext cx="4006215" cy="71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600" spc="20" b="1">
                <a:latin typeface="Myriad Pro"/>
                <a:cs typeface="Myriad Pro"/>
              </a:rPr>
              <a:t>Павел</a:t>
            </a:r>
            <a:r>
              <a:rPr dirty="0" sz="4600" spc="-40" b="1">
                <a:latin typeface="Myriad Pro"/>
                <a:cs typeface="Myriad Pro"/>
              </a:rPr>
              <a:t> </a:t>
            </a:r>
            <a:r>
              <a:rPr dirty="0" sz="4600" spc="-45" b="1">
                <a:latin typeface="Myriad Pro"/>
                <a:cs typeface="Myriad Pro"/>
              </a:rPr>
              <a:t>Гладков</a:t>
            </a:r>
            <a:endParaRPr sz="4600">
              <a:latin typeface="Myriad Pro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01795" y="10098404"/>
            <a:ext cx="939715" cy="939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567186" y="10095356"/>
            <a:ext cx="1023785" cy="942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3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4098" y="11303036"/>
                </a:moveTo>
                <a:lnTo>
                  <a:pt x="0" y="11303036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3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34670" indent="-521970">
              <a:lnSpc>
                <a:spcPct val="100000"/>
              </a:lnSpc>
              <a:buChar char="•"/>
              <a:tabLst>
                <a:tab pos="535305" algn="l"/>
              </a:tabLst>
            </a:pPr>
            <a:r>
              <a:rPr dirty="0"/>
              <a:t>Erasmus+ </a:t>
            </a:r>
            <a:r>
              <a:rPr dirty="0" spc="10" b="0">
                <a:latin typeface="Myriad Pro"/>
                <a:cs typeface="Myriad Pro"/>
              </a:rPr>
              <a:t>(бывш. </a:t>
            </a:r>
            <a:r>
              <a:rPr dirty="0"/>
              <a:t>Erasmus </a:t>
            </a:r>
            <a:r>
              <a:rPr dirty="0" spc="10"/>
              <a:t>Mundus</a:t>
            </a:r>
            <a:r>
              <a:rPr dirty="0" spc="10" b="0">
                <a:latin typeface="Myriad Pro"/>
                <a:cs typeface="Myriad Pro"/>
              </a:rPr>
              <a:t>)</a:t>
            </a:r>
            <a:r>
              <a:rPr dirty="0" spc="-90" b="0">
                <a:latin typeface="Myriad Pro"/>
                <a:cs typeface="Myriad Pro"/>
              </a:rPr>
              <a:t> </a:t>
            </a:r>
            <a:r>
              <a:rPr dirty="0" spc="10" b="0">
                <a:latin typeface="Myriad Pro"/>
                <a:cs typeface="Myriad Pro"/>
              </a:rPr>
              <a:t>(Европа)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40"/>
              <a:t>Visby </a:t>
            </a:r>
            <a:r>
              <a:rPr dirty="0" spc="-10"/>
              <a:t>Programme </a:t>
            </a:r>
            <a:r>
              <a:rPr dirty="0" spc="10"/>
              <a:t>Scholarships</a:t>
            </a:r>
            <a:r>
              <a:rPr dirty="0" spc="95"/>
              <a:t> </a:t>
            </a:r>
            <a:r>
              <a:rPr dirty="0" spc="10"/>
              <a:t>(</a:t>
            </a:r>
            <a:r>
              <a:rPr dirty="0" spc="10" b="0">
                <a:latin typeface="Myriad Pro"/>
                <a:cs typeface="Myriad Pro"/>
              </a:rPr>
              <a:t>Швеция</a:t>
            </a:r>
            <a:r>
              <a:rPr dirty="0" spc="10"/>
              <a:t>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15"/>
              <a:t>Fulbright </a:t>
            </a:r>
            <a:r>
              <a:rPr dirty="0" spc="15"/>
              <a:t>Scholar </a:t>
            </a:r>
            <a:r>
              <a:rPr dirty="0" spc="-15"/>
              <a:t>Program</a:t>
            </a:r>
            <a:r>
              <a:rPr dirty="0" spc="-35"/>
              <a:t> </a:t>
            </a:r>
            <a:r>
              <a:rPr dirty="0" spc="10" b="0">
                <a:latin typeface="Myriad Pro"/>
                <a:cs typeface="Myriad Pro"/>
              </a:rPr>
              <a:t>(США)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10"/>
              <a:t>Chevening </a:t>
            </a:r>
            <a:r>
              <a:rPr dirty="0" spc="10"/>
              <a:t>Scholarships</a:t>
            </a:r>
            <a:r>
              <a:rPr dirty="0" spc="95"/>
              <a:t> </a:t>
            </a:r>
            <a:r>
              <a:rPr dirty="0" spc="5" b="0">
                <a:latin typeface="Myriad Pro"/>
                <a:cs typeface="Myriad Pro"/>
              </a:rPr>
              <a:t>(Великобритания)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40"/>
              <a:t>Eiffel </a:t>
            </a:r>
            <a:r>
              <a:rPr dirty="0" spc="10"/>
              <a:t>Scholarships</a:t>
            </a:r>
            <a:r>
              <a:rPr dirty="0" spc="125"/>
              <a:t> </a:t>
            </a:r>
            <a:r>
              <a:rPr dirty="0" spc="10" b="0">
                <a:latin typeface="Myriad Pro"/>
                <a:cs typeface="Myriad Pro"/>
              </a:rPr>
              <a:t>(Франция)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15"/>
              <a:t>DAAD </a:t>
            </a:r>
            <a:r>
              <a:rPr dirty="0" spc="10"/>
              <a:t>Scholarships</a:t>
            </a:r>
            <a:r>
              <a:rPr dirty="0" spc="100"/>
              <a:t> </a:t>
            </a:r>
            <a:r>
              <a:rPr dirty="0" spc="-50" b="0">
                <a:latin typeface="Myriad Pro"/>
                <a:cs typeface="Myriad Pro"/>
              </a:rPr>
              <a:t>(Германия)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40"/>
              <a:t>Глобальное</a:t>
            </a:r>
            <a:r>
              <a:rPr dirty="0" spc="-20"/>
              <a:t> </a:t>
            </a:r>
            <a:r>
              <a:rPr dirty="0" spc="15"/>
              <a:t>образование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10"/>
              <a:t>Стипендии </a:t>
            </a:r>
            <a:r>
              <a:rPr dirty="0" spc="-40"/>
              <a:t>от</a:t>
            </a:r>
            <a:r>
              <a:rPr dirty="0" spc="-30"/>
              <a:t> </a:t>
            </a:r>
            <a:r>
              <a:rPr dirty="0" spc="-10"/>
              <a:t>университетов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4625">
              <a:lnSpc>
                <a:spcPct val="100000"/>
              </a:lnSpc>
            </a:pPr>
            <a:r>
              <a:rPr dirty="0" spc="-20"/>
              <a:t>Стипендии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3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4098" y="11303036"/>
                </a:moveTo>
                <a:lnTo>
                  <a:pt x="0" y="11303036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3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Документы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34670" indent="-521970">
              <a:lnSpc>
                <a:spcPct val="100000"/>
              </a:lnSpc>
              <a:buChar char="•"/>
              <a:tabLst>
                <a:tab pos="535305" algn="l"/>
              </a:tabLst>
            </a:pPr>
            <a:r>
              <a:rPr dirty="0" spc="-20"/>
              <a:t>Резюме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5"/>
              <a:t>Мотивационное</a:t>
            </a:r>
            <a:r>
              <a:rPr dirty="0" spc="-75"/>
              <a:t> </a:t>
            </a:r>
            <a:r>
              <a:rPr dirty="0" spc="5"/>
              <a:t>письмо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10"/>
              <a:t>Рекомендации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5"/>
              <a:t>Языковой </a:t>
            </a:r>
            <a:r>
              <a:rPr dirty="0" spc="-10"/>
              <a:t>сертификат </a:t>
            </a:r>
            <a:r>
              <a:rPr dirty="0"/>
              <a:t>(TOEFL/ </a:t>
            </a:r>
            <a:r>
              <a:rPr dirty="0" spc="-110"/>
              <a:t>IELTS)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20"/>
              <a:t>Выписка </a:t>
            </a:r>
            <a:r>
              <a:rPr dirty="0" spc="10"/>
              <a:t>об </a:t>
            </a:r>
            <a:r>
              <a:rPr dirty="0" spc="5"/>
              <a:t>успеваемости </a:t>
            </a:r>
            <a:r>
              <a:rPr dirty="0" spc="-20"/>
              <a:t>(Transcript </a:t>
            </a:r>
            <a:r>
              <a:rPr dirty="0" spc="10"/>
              <a:t>of</a:t>
            </a:r>
            <a:r>
              <a:rPr dirty="0" spc="15"/>
              <a:t> </a:t>
            </a:r>
            <a:r>
              <a:rPr dirty="0" spc="-5"/>
              <a:t>Records)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15"/>
              <a:t>Официальная</a:t>
            </a:r>
            <a:r>
              <a:rPr dirty="0" spc="-20"/>
              <a:t> </a:t>
            </a:r>
            <a:r>
              <a:rPr dirty="0" spc="-10"/>
              <a:t>фотография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5"/>
              <a:t>Пример </a:t>
            </a:r>
            <a:r>
              <a:rPr dirty="0" spc="10"/>
              <a:t>письменной </a:t>
            </a:r>
            <a:r>
              <a:rPr dirty="0" spc="-15"/>
              <a:t>работы </a:t>
            </a:r>
            <a:r>
              <a:rPr dirty="0" spc="5"/>
              <a:t>(Writing</a:t>
            </a:r>
            <a:r>
              <a:rPr dirty="0" spc="25"/>
              <a:t> </a:t>
            </a:r>
            <a:r>
              <a:rPr dirty="0" spc="15"/>
              <a:t>Sample)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10"/>
              <a:t>GRE/</a:t>
            </a:r>
            <a:r>
              <a:rPr dirty="0" spc="-75"/>
              <a:t> </a:t>
            </a:r>
            <a:r>
              <a:rPr dirty="0" spc="-125"/>
              <a:t>GMAT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3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4098" y="11303036"/>
                </a:moveTo>
                <a:lnTo>
                  <a:pt x="0" y="11303036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3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30580">
              <a:lnSpc>
                <a:spcPct val="100000"/>
              </a:lnSpc>
            </a:pPr>
            <a:r>
              <a:rPr dirty="0" spc="-170"/>
              <a:t>Р</a:t>
            </a:r>
            <a:r>
              <a:rPr dirty="0" spc="10"/>
              <a:t>а</a:t>
            </a:r>
            <a:r>
              <a:rPr dirty="0" spc="125"/>
              <a:t>с</a:t>
            </a:r>
            <a:r>
              <a:rPr dirty="0" spc="-195"/>
              <a:t>х</a:t>
            </a:r>
            <a:r>
              <a:rPr dirty="0" spc="-130"/>
              <a:t>о</a:t>
            </a:r>
            <a:r>
              <a:rPr dirty="0" spc="10"/>
              <a:t>ды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3854"/>
              </a:lnSpc>
            </a:pPr>
            <a:fld id="{81D60167-4931-47E6-BA6A-407CBD079E47}" type="slidenum">
              <a:rPr dirty="0" spc="5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34670" indent="-521970">
              <a:lnSpc>
                <a:spcPct val="100000"/>
              </a:lnSpc>
              <a:buChar char="•"/>
              <a:tabLst>
                <a:tab pos="535305" algn="l"/>
              </a:tabLst>
            </a:pPr>
            <a:r>
              <a:rPr dirty="0" spc="-15"/>
              <a:t>Оплата</a:t>
            </a:r>
            <a:r>
              <a:rPr dirty="0" spc="-90"/>
              <a:t> </a:t>
            </a:r>
            <a:r>
              <a:rPr dirty="0" spc="-5"/>
              <a:t>обучения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10"/>
              <a:t>Проживание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20"/>
              <a:t>Медицинская</a:t>
            </a:r>
            <a:r>
              <a:rPr dirty="0" spc="-30"/>
              <a:t> </a:t>
            </a:r>
            <a:r>
              <a:rPr dirty="0" spc="5"/>
              <a:t>страховка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 spc="-40"/>
              <a:t>Транспортные </a:t>
            </a:r>
            <a:r>
              <a:rPr dirty="0" spc="-10"/>
              <a:t>расходы </a:t>
            </a:r>
            <a:r>
              <a:rPr dirty="0" spc="10"/>
              <a:t>и</a:t>
            </a:r>
            <a:r>
              <a:rPr dirty="0" spc="25"/>
              <a:t> </a:t>
            </a:r>
            <a:r>
              <a:rPr dirty="0" spc="15"/>
              <a:t>виза</a:t>
            </a:r>
          </a:p>
          <a:p>
            <a:pPr marL="534670" indent="-521970">
              <a:lnSpc>
                <a:spcPct val="100000"/>
              </a:lnSpc>
              <a:spcBef>
                <a:spcPts val="25"/>
              </a:spcBef>
              <a:buChar char="•"/>
              <a:tabLst>
                <a:tab pos="535305" algn="l"/>
              </a:tabLst>
            </a:pPr>
            <a:r>
              <a:rPr dirty="0"/>
              <a:t>Прочие</a:t>
            </a:r>
            <a:r>
              <a:rPr dirty="0" spc="-60"/>
              <a:t> </a:t>
            </a:r>
            <a:r>
              <a:rPr dirty="0" spc="-10"/>
              <a:t>расходы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2016-06-28T13:00:34Z</dcterms:created>
  <dcterms:modified xsi:type="dcterms:W3CDTF">2016-06-28T13:00:34Z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2016-06-25T00:00:00Z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2016-06-28T00:00:00Z</vt:filetime>
  </property>
</Properties>
</file>